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5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79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46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82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24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7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86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6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6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21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6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53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2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9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4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34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B7A2-9A6F-4A00-8AAC-EE45B366B5A9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50D239-E18F-4B9C-9440-591C9AD78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05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食農教育生物篇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認識你的午餐食材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7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702" y="275303"/>
            <a:ext cx="8596668" cy="786581"/>
          </a:xfrm>
        </p:spPr>
        <p:txBody>
          <a:bodyPr/>
          <a:lstStyle/>
          <a:p>
            <a:r>
              <a:rPr lang="zh-TW" altLang="en-US" dirty="0" smtClean="0"/>
              <a:t>認識植物的六大器官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061884"/>
            <a:ext cx="9960077" cy="547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龍鬚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8" y="4088420"/>
            <a:ext cx="3684916" cy="26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819" y="78658"/>
            <a:ext cx="8596668" cy="737420"/>
          </a:xfrm>
        </p:spPr>
        <p:txBody>
          <a:bodyPr/>
          <a:lstStyle/>
          <a:p>
            <a:r>
              <a:rPr lang="zh-TW" altLang="en-US" dirty="0" smtClean="0"/>
              <a:t>午餐裏的</a:t>
            </a:r>
            <a:r>
              <a:rPr lang="zh-TW" alt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綠色蔬菜  </a:t>
            </a:r>
            <a:r>
              <a:rPr lang="zh-TW" altLang="en-US" dirty="0" smtClean="0"/>
              <a:t>你認識</a:t>
            </a:r>
            <a:r>
              <a:rPr lang="zh-TW" altLang="en-US" dirty="0"/>
              <a:t>它</a:t>
            </a:r>
            <a:r>
              <a:rPr lang="zh-TW" altLang="en-US" dirty="0" smtClean="0"/>
              <a:t>們嗎？</a:t>
            </a:r>
            <a:endParaRPr lang="zh-TW" altLang="en-US" dirty="0"/>
          </a:p>
        </p:txBody>
      </p:sp>
      <p:pic>
        <p:nvPicPr>
          <p:cNvPr id="1028" name="Picture 4" descr="https://online.carrefour.com.tw/on/demandware.static/-/Sites-carrefour-tw-m-inner/default/dwecd87f71/images/large/0283508_250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4" y="816078"/>
            <a:ext cx="3706761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綠色莧菜。（取自昵圖網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7" y="816078"/>
            <a:ext cx="3361708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shoplineapp.com/media/image_clips/6315c6356d52090016777235/original.png?16623713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813620"/>
            <a:ext cx="4344631" cy="30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小白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7" y="4070554"/>
            <a:ext cx="4344631" cy="26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Bkc7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6051" r="2715" b="6207"/>
          <a:stretch/>
        </p:blipFill>
        <p:spPr bwMode="auto">
          <a:xfrm>
            <a:off x="3934120" y="4070554"/>
            <a:ext cx="3380875" cy="26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6616" y="328913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地瓜葉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12190" y="328913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莧菜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33186" y="328913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青江菜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6616" y="6150321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龍鬚菜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049842" y="605457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波菜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81904" y="6032456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小白菜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044" y="216310"/>
            <a:ext cx="8596668" cy="865238"/>
          </a:xfrm>
        </p:spPr>
        <p:txBody>
          <a:bodyPr/>
          <a:lstStyle/>
          <a:p>
            <a:r>
              <a:rPr lang="zh-TW" altLang="en-US" dirty="0" smtClean="0"/>
              <a:t>午餐常見的</a:t>
            </a:r>
            <a:r>
              <a:rPr lang="zh-TW" alt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根莖類</a:t>
            </a:r>
            <a:r>
              <a:rPr lang="zh-TW" altLang="en-US" dirty="0" smtClean="0"/>
              <a:t>食物   你認識</a:t>
            </a:r>
            <a:r>
              <a:rPr lang="zh-TW" altLang="en-US" dirty="0"/>
              <a:t>它</a:t>
            </a:r>
            <a:r>
              <a:rPr lang="zh-TW" altLang="en-US" dirty="0" smtClean="0"/>
              <a:t>們</a:t>
            </a:r>
            <a:r>
              <a:rPr lang="zh-TW" altLang="en-US" dirty="0"/>
              <a:t>嗎？</a:t>
            </a:r>
          </a:p>
        </p:txBody>
      </p:sp>
      <p:pic>
        <p:nvPicPr>
          <p:cNvPr id="3074" name="Picture 2" descr="紅蘿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7" y="825910"/>
            <a:ext cx="3423367" cy="28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地瓜- 根莖菜類(不含鱗莖類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5" y="825909"/>
            <a:ext cx="3912589" cy="28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綿密馬鈴薯-雲林斗南產地直送-一年一產季節限定預購中-5台斤/箱-2箱優惠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06" y="825909"/>
            <a:ext cx="3656951" cy="28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tachia.org.tw/app_script/DisplayCut.ashx?file=201805081311150.jpg&amp;rootDir=upload/product/&amp;w=640&amp;h=4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5" y="3863624"/>
            <a:ext cx="3912588" cy="29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會苦的竹筍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48" y="3863624"/>
            <a:ext cx="3616529" cy="29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扁圓的豆薯退火、養顏！糖尿病患者注意不宜多食@ 食力foodNEXT‧食事求實的知識頻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9" y="3863624"/>
            <a:ext cx="3492193" cy="29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64352" y="3078652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紅蘿蔔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82612" y="3091404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地瓜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867548" y="3064296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馬鈴薯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4044" y="6153116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豆薯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54643" y="6183757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芋頭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931899" y="615311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竹筍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451716" y="306429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根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30693" y="308679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根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535264" y="308679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莖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26762" y="615311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根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26736" y="6167027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955406" y="615311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95" y="98323"/>
            <a:ext cx="9036937" cy="707923"/>
          </a:xfrm>
        </p:spPr>
        <p:txBody>
          <a:bodyPr>
            <a:normAutofit/>
          </a:bodyPr>
          <a:lstStyle/>
          <a:p>
            <a:r>
              <a:rPr lang="zh-TW" altLang="en-US" dirty="0"/>
              <a:t>午餐常見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配料</a:t>
            </a:r>
            <a:r>
              <a:rPr lang="zh-TW" altLang="en-US" dirty="0" smtClean="0"/>
              <a:t>食材  你認識它們</a:t>
            </a:r>
            <a:r>
              <a:rPr lang="zh-TW" altLang="en-US" dirty="0"/>
              <a:t>嗎？</a:t>
            </a:r>
          </a:p>
        </p:txBody>
      </p:sp>
      <p:pic>
        <p:nvPicPr>
          <p:cNvPr id="4098" name="Picture 2" descr="體寒係萬病之源~ 薑的主要養生保健原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7" y="3919452"/>
            <a:ext cx="3786511" cy="27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arlic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r="3800" b="9025"/>
          <a:stretch/>
        </p:blipFill>
        <p:spPr bwMode="auto">
          <a:xfrm flipH="1">
            <a:off x="4200474" y="806246"/>
            <a:ext cx="3864075" cy="29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多吃「韭菜」防新冠肺炎？別傻了！韭菜的好處、營養價值看這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6612" r="7958" b="6933"/>
          <a:stretch/>
        </p:blipFill>
        <p:spPr bwMode="auto">
          <a:xfrm flipH="1">
            <a:off x="8202492" y="806244"/>
            <a:ext cx="3909342" cy="29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青蔥貴翻天菜農忙搶收| 101創業大小事| 手機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5850" r="3011" b="16525"/>
          <a:stretch/>
        </p:blipFill>
        <p:spPr bwMode="auto">
          <a:xfrm>
            <a:off x="215217" y="806246"/>
            <a:ext cx="3786511" cy="29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速食名店指定！施「金旺肥」洋蔥大又香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1" r="36896"/>
          <a:stretch/>
        </p:blipFill>
        <p:spPr bwMode="auto">
          <a:xfrm>
            <a:off x="4200475" y="3919452"/>
            <a:ext cx="3864075" cy="27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黑蒜伯】蒜頭如何保存最新鮮？保存方法有哪些？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92" y="3959178"/>
            <a:ext cx="3909342" cy="27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151279" y="3142298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蔥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17996" y="3136612"/>
            <a:ext cx="94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138968" y="309457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韭菜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5275" y="612819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薑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17996" y="6051753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洋蔥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561077" y="612819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蒜頭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9341" y="2070461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05391" y="1131724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葉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282504" y="1856022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868554" y="917285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葉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488568" y="2440797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67305" y="3049627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花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072370" y="6120188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33158" y="535593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鱗葉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576816" y="4771164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鱗莖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蒜塔香炒海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6" y="3733238"/>
            <a:ext cx="4682583" cy="28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dw-media.wenweipo.com/dams/wwpproduct/image/202111/21/61995b65e4b05b0b57c67c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/>
          <a:stretch/>
        </p:blipFill>
        <p:spPr bwMode="auto">
          <a:xfrm>
            <a:off x="6602819" y="3733507"/>
            <a:ext cx="4444409" cy="28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昆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56" y="806246"/>
            <a:ext cx="3514281" cy="26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海帶芽蛋花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57" y="808446"/>
            <a:ext cx="3555739" cy="26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▲海帶結。（示意圖／翻攝自百度百科）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6000" r="8037" b="9401"/>
          <a:stretch/>
        </p:blipFill>
        <p:spPr bwMode="auto">
          <a:xfrm>
            <a:off x="405031" y="806246"/>
            <a:ext cx="3801790" cy="26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95" y="98323"/>
            <a:ext cx="9036937" cy="707923"/>
          </a:xfrm>
        </p:spPr>
        <p:txBody>
          <a:bodyPr>
            <a:normAutofit/>
          </a:bodyPr>
          <a:lstStyle/>
          <a:p>
            <a:r>
              <a:rPr lang="zh-TW" altLang="en-US" dirty="0"/>
              <a:t>午餐常見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藻類</a:t>
            </a:r>
            <a:r>
              <a:rPr lang="zh-TW" altLang="en-US" dirty="0" smtClean="0"/>
              <a:t>食材  你認識它們</a:t>
            </a:r>
            <a:r>
              <a:rPr lang="zh-TW" altLang="en-US" dirty="0"/>
              <a:t>嗎？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258008" y="2903582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海帶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55434" y="2895853"/>
            <a:ext cx="134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海芽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558962" y="287003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昆布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76401" y="6007128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海茸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377873" y="6007128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紫菜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img.ltn.com.tw/Upload/food/page/2017/01/23/170123-5246-8-j4w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96" y="3919451"/>
            <a:ext cx="3950695" cy="27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g.ltn.com.tw/Upload/food/page/2017/01/23/170123-5246-9-tIfv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49" y="3919452"/>
            <a:ext cx="3810000" cy="27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epochtimes.com/assets/uploads/2022/03/id13670610-shutterstock_2055255932-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6" y="3955845"/>
            <a:ext cx="3600348" cy="27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秀珍菇Oyster Mushroom 150g — 台蒜生鮮市集TGT F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92" y="806243"/>
            <a:ext cx="3888400" cy="2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杏鮑菇(盒裝)(格外品) | 厚生市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75" y="742798"/>
            <a:ext cx="3773485" cy="2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聽聽許哥侃木耳原來自己種這麼簡單！ | 木耳| 菌絲| 種要注意什麼| 木頭| 對人體好處| 食用禁忌| 希望之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6" y="806244"/>
            <a:ext cx="3600348" cy="29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95" y="98323"/>
            <a:ext cx="9036937" cy="707923"/>
          </a:xfrm>
        </p:spPr>
        <p:txBody>
          <a:bodyPr>
            <a:normAutofit/>
          </a:bodyPr>
          <a:lstStyle/>
          <a:p>
            <a:r>
              <a:rPr lang="zh-TW" altLang="en-US" dirty="0"/>
              <a:t>午餐常見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真菌類</a:t>
            </a:r>
            <a:r>
              <a:rPr lang="zh-TW" altLang="en-US" dirty="0" smtClean="0"/>
              <a:t>食材  你認識它們</a:t>
            </a:r>
            <a:r>
              <a:rPr lang="zh-TW" altLang="en-US" dirty="0"/>
              <a:t>嗎？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15217" y="3235643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木耳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00475" y="3225870"/>
            <a:ext cx="161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杏鮑菇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59537" y="3225871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秀珍菇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5275" y="6128199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金針</a:t>
            </a:r>
            <a:r>
              <a:rPr lang="zh-TW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菇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663451" y="6140733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美白菇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432131" y="6091806"/>
            <a:ext cx="189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香菇</a:t>
            </a:r>
            <a:endParaRPr lang="zh-TW" alt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733" y="438709"/>
            <a:ext cx="3893059" cy="71775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Roboto"/>
              </a:rPr>
              <a:t>地瓜</a:t>
            </a:r>
            <a:r>
              <a:rPr lang="zh-TW" altLang="en-US" b="1" dirty="0">
                <a:latin typeface="Roboto"/>
              </a:rPr>
              <a:t>葉功效</a:t>
            </a:r>
            <a:r>
              <a:rPr lang="en-US" altLang="zh-TW" b="1" dirty="0">
                <a:latin typeface="Roboto"/>
              </a:rPr>
              <a:t>5</a:t>
            </a:r>
            <a:r>
              <a:rPr lang="zh-TW" altLang="en-US" b="1" dirty="0">
                <a:latin typeface="Roboto"/>
              </a:rPr>
              <a:t>大好處</a:t>
            </a:r>
            <a:br>
              <a:rPr lang="zh-TW" altLang="en-US" b="1" dirty="0">
                <a:latin typeface="Roboto"/>
              </a:rPr>
            </a:br>
            <a:endParaRPr lang="zh-TW" altLang="en-US" b="1" dirty="0"/>
          </a:p>
        </p:txBody>
      </p:sp>
      <p:pic>
        <p:nvPicPr>
          <p:cNvPr id="3" name="Picture 4" descr="https://online.carrefour.com.tw/on/demandware.static/-/Sites-carrefour-tw-m-inner/default/dwecd87f71/images/large/0283508_250g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47" y="-224343"/>
            <a:ext cx="4348421" cy="3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82295" y="1524547"/>
            <a:ext cx="89173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FF00FF"/>
                </a:solidFill>
                <a:latin typeface="Roboto"/>
              </a:rPr>
              <a:t>強化</a:t>
            </a:r>
            <a:r>
              <a:rPr lang="zh-TW" altLang="en-US" sz="2800" b="1" dirty="0">
                <a:solidFill>
                  <a:srgbClr val="FF00FF"/>
                </a:solidFill>
                <a:latin typeface="Roboto"/>
              </a:rPr>
              <a:t>視力：</a:t>
            </a:r>
            <a:r>
              <a:rPr lang="zh-TW" altLang="en-US" sz="2400" b="0" i="0" dirty="0" smtClean="0">
                <a:effectLst/>
                <a:latin typeface="Roboto"/>
              </a:rPr>
              <a:t>地瓜葉除了富含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維生素</a:t>
            </a:r>
            <a:r>
              <a:rPr lang="en-US" altLang="zh-TW" sz="2400" b="0" i="0" dirty="0" smtClean="0">
                <a:solidFill>
                  <a:srgbClr val="FFFF00"/>
                </a:solidFill>
                <a:effectLst/>
                <a:latin typeface="Roboto"/>
              </a:rPr>
              <a:t>A</a:t>
            </a:r>
            <a:r>
              <a:rPr lang="zh-TW" altLang="en-US" sz="2400" b="0" i="0" dirty="0" smtClean="0">
                <a:effectLst/>
                <a:latin typeface="Roboto"/>
              </a:rPr>
              <a:t>，還有大量的</a:t>
            </a:r>
            <a:r>
              <a:rPr lang="en-US" altLang="zh-TW" sz="2400" b="0" i="0" dirty="0" smtClean="0">
                <a:solidFill>
                  <a:srgbClr val="FFFF00"/>
                </a:solidFill>
                <a:effectLst/>
                <a:latin typeface="Roboto"/>
              </a:rPr>
              <a:t>β-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胡蘿蔔素</a:t>
            </a:r>
            <a:r>
              <a:rPr lang="zh-TW" altLang="en-US" sz="2400" b="0" i="0" dirty="0" smtClean="0">
                <a:effectLst/>
                <a:latin typeface="Roboto"/>
              </a:rPr>
              <a:t>，以及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葉黃素</a:t>
            </a:r>
            <a:r>
              <a:rPr lang="zh-TW" altLang="en-US" sz="2400" b="0" i="0" dirty="0" smtClean="0">
                <a:effectLst/>
                <a:latin typeface="Roboto"/>
              </a:rPr>
              <a:t>、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玉米素</a:t>
            </a:r>
            <a:r>
              <a:rPr lang="zh-TW" altLang="en-US" sz="2400" b="0" i="0" dirty="0" smtClean="0">
                <a:effectLst/>
                <a:latin typeface="Roboto"/>
              </a:rPr>
              <a:t>等，天天食用有助於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預防眼部老化病變</a:t>
            </a:r>
            <a:r>
              <a:rPr lang="zh-TW" altLang="en-US" sz="2400" b="0" i="0" dirty="0" smtClean="0">
                <a:effectLst/>
                <a:latin typeface="Roboto"/>
              </a:rPr>
              <a:t>。</a:t>
            </a:r>
          </a:p>
          <a:p>
            <a:pPr algn="just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FF"/>
                </a:solidFill>
                <a:latin typeface="Roboto"/>
              </a:rPr>
              <a:t>降血糖：</a:t>
            </a:r>
            <a:r>
              <a:rPr lang="zh-TW" altLang="en-US" sz="2400" b="0" i="0" dirty="0" smtClean="0">
                <a:effectLst/>
                <a:latin typeface="Roboto"/>
              </a:rPr>
              <a:t>地瓜葉也富含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植化素</a:t>
            </a:r>
            <a:r>
              <a:rPr lang="zh-TW" altLang="en-US" sz="2400" b="0" i="0" dirty="0" smtClean="0">
                <a:effectLst/>
                <a:latin typeface="Roboto"/>
              </a:rPr>
              <a:t>，尤其是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楊梅素</a:t>
            </a:r>
            <a:r>
              <a:rPr lang="zh-TW" altLang="en-US" sz="2400" b="0" i="0" dirty="0" smtClean="0">
                <a:effectLst/>
                <a:latin typeface="Roboto"/>
              </a:rPr>
              <a:t>，能促使血糖進入肝臟合成運用，而不會滯留於血管中，因此具有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維持血糖恆定，控制糖尿病</a:t>
            </a:r>
            <a:r>
              <a:rPr lang="zh-TW" altLang="en-US" sz="2400" b="0" i="0" dirty="0" smtClean="0">
                <a:effectLst/>
                <a:latin typeface="Roboto"/>
              </a:rPr>
              <a:t>的好處。</a:t>
            </a:r>
          </a:p>
          <a:p>
            <a:pPr algn="just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FF"/>
                </a:solidFill>
                <a:latin typeface="Roboto"/>
              </a:rPr>
              <a:t>解便秘、降膽固醇：</a:t>
            </a:r>
            <a:r>
              <a:rPr lang="zh-TW" altLang="en-US" sz="2400" b="0" i="0" dirty="0" smtClean="0">
                <a:effectLst/>
                <a:latin typeface="Roboto"/>
              </a:rPr>
              <a:t>地瓜葉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高纖</a:t>
            </a:r>
            <a:r>
              <a:rPr lang="zh-TW" altLang="en-US" sz="2400" b="0" i="0" dirty="0" smtClean="0">
                <a:effectLst/>
                <a:latin typeface="Roboto"/>
              </a:rPr>
              <a:t>，能緩解便秘，同時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幫助排除壞膽固醇，預防心血管疾病</a:t>
            </a:r>
            <a:r>
              <a:rPr lang="zh-TW" altLang="en-US" sz="2400" b="0" i="0" dirty="0" smtClean="0">
                <a:effectLst/>
                <a:latin typeface="Roboto"/>
              </a:rPr>
              <a:t>。</a:t>
            </a:r>
          </a:p>
          <a:p>
            <a:pPr algn="just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FF"/>
                </a:solidFill>
                <a:latin typeface="Roboto"/>
              </a:rPr>
              <a:t>提升免疫力：</a:t>
            </a:r>
            <a:r>
              <a:rPr lang="zh-TW" altLang="en-US" sz="2400" b="0" i="0" dirty="0" smtClean="0">
                <a:effectLst/>
                <a:latin typeface="Roboto"/>
              </a:rPr>
              <a:t>地瓜葉含有非常多的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抗氧化物</a:t>
            </a:r>
            <a:r>
              <a:rPr lang="zh-TW" altLang="en-US" sz="2400" b="0" i="0" dirty="0" smtClean="0">
                <a:effectLst/>
                <a:latin typeface="Roboto"/>
              </a:rPr>
              <a:t>，有益於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清除人體內的自由基，預防衰老，遠離癌症、失智，避免自體免疫疾病</a:t>
            </a:r>
            <a:r>
              <a:rPr lang="zh-TW" altLang="en-US" sz="2400" b="0" i="0" dirty="0" smtClean="0">
                <a:effectLst/>
                <a:latin typeface="Roboto"/>
              </a:rPr>
              <a:t>。</a:t>
            </a:r>
          </a:p>
          <a:p>
            <a:pPr algn="just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FF"/>
                </a:solidFill>
                <a:latin typeface="Roboto"/>
              </a:rPr>
              <a:t>防骨鬆、助凝血：</a:t>
            </a:r>
            <a:r>
              <a:rPr lang="zh-TW" altLang="en-US" sz="2400" b="0" i="0" dirty="0" smtClean="0">
                <a:effectLst/>
                <a:latin typeface="Roboto"/>
              </a:rPr>
              <a:t>人體主要透過食用地瓜葉等綠色蔬菜來攝取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維生素</a:t>
            </a:r>
            <a:r>
              <a:rPr lang="en-US" altLang="zh-TW" sz="2400" b="0" i="0" dirty="0" smtClean="0">
                <a:solidFill>
                  <a:srgbClr val="FFFF00"/>
                </a:solidFill>
                <a:effectLst/>
                <a:latin typeface="Roboto"/>
              </a:rPr>
              <a:t>K</a:t>
            </a:r>
            <a:r>
              <a:rPr lang="zh-TW" altLang="en-US" sz="2400" b="0" i="0" dirty="0" smtClean="0">
                <a:effectLst/>
                <a:latin typeface="Roboto"/>
              </a:rPr>
              <a:t>，這是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維護骨骼健康</a:t>
            </a:r>
            <a:r>
              <a:rPr lang="zh-TW" altLang="en-US" sz="2400" b="0" i="0" dirty="0" smtClean="0">
                <a:effectLst/>
                <a:latin typeface="Roboto"/>
              </a:rPr>
              <a:t>的必需營養素，同時也能幫助</a:t>
            </a:r>
            <a:r>
              <a:rPr lang="zh-TW" altLang="en-US" sz="2400" b="0" i="0" dirty="0" smtClean="0">
                <a:solidFill>
                  <a:srgbClr val="FFFF00"/>
                </a:solidFill>
                <a:effectLst/>
                <a:latin typeface="Roboto"/>
              </a:rPr>
              <a:t>維持正常的凝血機制</a:t>
            </a:r>
            <a:r>
              <a:rPr lang="zh-TW" altLang="en-US" sz="2400" b="0" i="0" dirty="0" smtClean="0">
                <a:effectLst/>
                <a:latin typeface="Roboto"/>
              </a:rPr>
              <a:t>，攝取不足時會容易瘀青、出血。</a:t>
            </a:r>
            <a:endParaRPr lang="zh-TW" altLang="en-US" sz="24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2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320</Words>
  <Application>Microsoft Office PowerPoint</Application>
  <PresentationFormat>寬螢幕</PresentationFormat>
  <Paragraphs>58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Roboto</vt:lpstr>
      <vt:lpstr>微軟正黑體</vt:lpstr>
      <vt:lpstr>Arial</vt:lpstr>
      <vt:lpstr>Trebuchet MS</vt:lpstr>
      <vt:lpstr>Wingdings 3</vt:lpstr>
      <vt:lpstr>多面向</vt:lpstr>
      <vt:lpstr>食農教育生物篇</vt:lpstr>
      <vt:lpstr>認識植物的六大器官</vt:lpstr>
      <vt:lpstr>午餐裏的綠色蔬菜  你認識它們嗎？</vt:lpstr>
      <vt:lpstr>午餐常見的根莖類食物   你認識它們嗎？</vt:lpstr>
      <vt:lpstr>午餐常見的配料食材  你認識它們嗎？</vt:lpstr>
      <vt:lpstr>午餐常見的藻類食材  你認識它們嗎？</vt:lpstr>
      <vt:lpstr>午餐常見的真菌類食材  你認識它們嗎？</vt:lpstr>
      <vt:lpstr>地瓜葉功效5大好處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食農教育生物篇</dc:title>
  <dc:creator>user</dc:creator>
  <cp:lastModifiedBy>user</cp:lastModifiedBy>
  <cp:revision>17</cp:revision>
  <dcterms:created xsi:type="dcterms:W3CDTF">2023-06-21T01:30:39Z</dcterms:created>
  <dcterms:modified xsi:type="dcterms:W3CDTF">2023-08-25T03:49:18Z</dcterms:modified>
</cp:coreProperties>
</file>